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0D66EA-67EB-491D-821B-29679BF04EC4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F3D1B8-8172-4793-8787-B1E044A681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u="sng" dirty="0" smtClean="0"/>
              <a:t>HP G62x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Tylor Nachampasak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Turbo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products will allow you to get 3x’s more money and only cost $99.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 tree maker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this brand you can drag drop, insert products and also create greeting cards. You can get this product for a </a:t>
            </a:r>
            <a:r>
              <a:rPr lang="en-US" smtClean="0"/>
              <a:t>cheap price of $19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u="sng" dirty="0" smtClean="0"/>
              <a:t>Operating system</a:t>
            </a:r>
            <a:r>
              <a:rPr lang="en-US" dirty="0" smtClean="0"/>
              <a:t>: Genuine Windows 7 Home Premium 64-bit</a:t>
            </a:r>
          </a:p>
          <a:p>
            <a:r>
              <a:rPr lang="en-US" b="1" u="sng" dirty="0" smtClean="0"/>
              <a:t>Processor and Graphics</a:t>
            </a:r>
            <a:r>
              <a:rPr lang="en-US" b="1" dirty="0" smtClean="0"/>
              <a:t>: </a:t>
            </a:r>
            <a:r>
              <a:rPr lang="en-US" dirty="0" smtClean="0"/>
              <a:t>Intel(R) Core(TM) i3-370M Processor (2.40 GHz, 3MB L3 Cache) + Intel(R) HD Graphics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Hard drives Choices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320GB 5400RPM Hard Drive </a:t>
            </a:r>
            <a:br>
              <a:rPr lang="en-US" dirty="0" smtClean="0"/>
            </a:br>
            <a:r>
              <a:rPr lang="en-US" dirty="0" smtClean="0"/>
              <a:t>250GB 7200RPM Hard Drive </a:t>
            </a:r>
            <a:br>
              <a:rPr lang="en-US" dirty="0" smtClean="0"/>
            </a:br>
            <a:r>
              <a:rPr lang="en-US" dirty="0" smtClean="0"/>
              <a:t>FREE Upgrade to 500GB 5400RPM Hard Drive</a:t>
            </a:r>
          </a:p>
          <a:p>
            <a:r>
              <a:rPr lang="en-US" b="1" u="sng" dirty="0" smtClean="0"/>
              <a:t>Memory</a:t>
            </a:r>
            <a:r>
              <a:rPr lang="en-US" dirty="0" smtClean="0"/>
              <a:t>: FREE Upgrade to 4GB DDR3 System Memory (2 </a:t>
            </a:r>
            <a:r>
              <a:rPr lang="en-US" dirty="0" err="1" smtClean="0"/>
              <a:t>Dimm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3GB DDR3 System Memory (2 </a:t>
            </a:r>
            <a:r>
              <a:rPr lang="en-US" dirty="0" err="1" smtClean="0"/>
              <a:t>Dimm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2GB DDR3 System Memory (2 </a:t>
            </a:r>
            <a:r>
              <a:rPr lang="en-US" dirty="0" err="1" smtClean="0"/>
              <a:t>Dimm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Usage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Business</a:t>
            </a:r>
          </a:p>
          <a:p>
            <a:r>
              <a:rPr lang="en-US" dirty="0" smtClean="0"/>
              <a:t>Personal </a:t>
            </a:r>
          </a:p>
          <a:p>
            <a:r>
              <a:rPr lang="en-US" dirty="0" smtClean="0"/>
              <a:t>Gaming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Geared for work and fun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 Core i3 processors</a:t>
            </a:r>
          </a:p>
          <a:p>
            <a:r>
              <a:rPr lang="en-US" dirty="0" smtClean="0"/>
              <a:t>Simplified daily PC activities with genuine Windows 7 Home Premium</a:t>
            </a:r>
          </a:p>
          <a:p>
            <a:r>
              <a:rPr lang="en-US" dirty="0" smtClean="0"/>
              <a:t>Fast, easy, trusted Web browsing with Windows Internet Explorer</a:t>
            </a:r>
          </a:p>
          <a:p>
            <a:r>
              <a:rPr lang="en-US" dirty="0" smtClean="0"/>
              <a:t>Built in Wi-Fi</a:t>
            </a:r>
            <a:r>
              <a:rPr lang="en-US" baseline="30000" dirty="0" smtClean="0"/>
              <a:t>2</a:t>
            </a:r>
            <a:r>
              <a:rPr lang="en-US" dirty="0" smtClean="0"/>
              <a:t> (Wireless-N is standard)</a:t>
            </a:r>
          </a:p>
          <a:p>
            <a:r>
              <a:rPr lang="en-US" dirty="0" smtClean="0"/>
              <a:t>Built-in Altec Lansing speakers for great sound</a:t>
            </a:r>
          </a:p>
          <a:p>
            <a:r>
              <a:rPr lang="en-US" dirty="0" smtClean="0"/>
              <a:t>An integrated digital microphone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HDMI card reader and 3 USB 2.0 ports</a:t>
            </a:r>
          </a:p>
          <a:p>
            <a:r>
              <a:rPr lang="en-US" dirty="0" smtClean="0"/>
              <a:t>A 6-cell battery (as compared with 4-cell) for longer uptime</a:t>
            </a:r>
          </a:p>
          <a:p>
            <a:r>
              <a:rPr lang="en-US" dirty="0" smtClean="0"/>
              <a:t>5 free HP games, already loaded on your PC</a:t>
            </a:r>
          </a:p>
          <a:p>
            <a:r>
              <a:rPr lang="en-US" dirty="0" smtClean="0"/>
              <a:t>ENERGY STAR</a:t>
            </a:r>
            <a:r>
              <a:rPr lang="en-US" baseline="30000" dirty="0" smtClean="0"/>
              <a:t>®</a:t>
            </a:r>
            <a:r>
              <a:rPr lang="en-US" dirty="0" smtClean="0"/>
              <a:t> qualification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Solid warranty, support, and security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series is backed by a one-year limited warranty</a:t>
            </a:r>
            <a:r>
              <a:rPr lang="en-US" baseline="30000" dirty="0" smtClean="0"/>
              <a:t>3</a:t>
            </a:r>
            <a:r>
              <a:rPr lang="en-US" dirty="0" smtClean="0"/>
              <a:t> on hardware with award-winning HP Total Care service and support.</a:t>
            </a:r>
          </a:p>
          <a:p>
            <a:r>
              <a:rPr lang="en-US" dirty="0" smtClean="0"/>
              <a:t>You get: Real-time chat and e-mail (with response in about an hour)</a:t>
            </a:r>
          </a:p>
          <a:p>
            <a:r>
              <a:rPr lang="en-US" dirty="0" smtClean="0"/>
              <a:t>Lifetime use of HP Support Assistant from your desktop</a:t>
            </a:r>
          </a:p>
          <a:p>
            <a:r>
              <a:rPr lang="en-US" dirty="0" smtClean="0"/>
              <a:t>Access to on-line classes, FAQs, and other resources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Simple home money management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How to save money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Budget software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Manage Your Money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Make 100 Percent Return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Manage Your Debt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Interest Rate Factors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Greeting card designer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Allows you to make a greeting card for business, or personal uses.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263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 HP G62x</vt:lpstr>
      <vt:lpstr>Slide 2</vt:lpstr>
      <vt:lpstr>Slide 3</vt:lpstr>
      <vt:lpstr>Usage</vt:lpstr>
      <vt:lpstr>Geared for work and fun </vt:lpstr>
      <vt:lpstr>Slide 6</vt:lpstr>
      <vt:lpstr>Solid warranty, support, and security </vt:lpstr>
      <vt:lpstr>Simple home money management</vt:lpstr>
      <vt:lpstr>Greeting card designer</vt:lpstr>
      <vt:lpstr>Turbo Tax</vt:lpstr>
      <vt:lpstr>Family tree maker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 Pavilion</dc:title>
  <dc:creator>stu455</dc:creator>
  <cp:lastModifiedBy>stu455</cp:lastModifiedBy>
  <cp:revision>8</cp:revision>
  <dcterms:created xsi:type="dcterms:W3CDTF">2011-04-29T13:14:25Z</dcterms:created>
  <dcterms:modified xsi:type="dcterms:W3CDTF">2011-05-03T13:57:55Z</dcterms:modified>
</cp:coreProperties>
</file>